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1" r:id="rId5"/>
    <p:sldId id="258" r:id="rId6"/>
    <p:sldId id="262" r:id="rId7"/>
    <p:sldId id="259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38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8937-5151-4114-AF28-7325AACA0ED3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3E504-9A17-47B2-870D-51FE2D091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2623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6019-B559-4ABF-A40D-648927F4B6D3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6E4FF-9911-4C65-BDA6-128CBE666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9070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DACF-FF6E-4359-B1CD-6BF328ACF7D3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674F0-0BAA-43D2-99EE-E210AEA81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39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5891-EB74-473D-8F50-74B8C9DBA603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BDB7A-26D8-424E-9D69-91E0FCE30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530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7352-BD5F-4F73-B61C-7EA823F82EB1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FDA88-B12C-428E-98B8-09B66F2F4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5826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F4EE-FAE4-4F90-8A7A-DFDDD1C0AF82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56A1F-B7E8-46D7-9D2E-8EDBC390C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334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E6EC-6A19-4205-8B1A-F1DF97307136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21A05-5E7F-4AD6-8BA8-055938C1D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252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1F95-5F5A-4F11-A2C7-2327578AA56F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BA4B-F27E-43FA-86A8-59BA1F999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258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1222-D0CF-40A0-AE67-C459671C6633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28F9-7C02-418C-95DB-7089FB5E1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6494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2EB4-3561-4E58-B156-331E25689472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6F33-BCBC-4B17-ABBB-29F69DB7D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655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5197-91B4-4C55-B4DB-2F220EA80CA7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C41D-0E93-4EF8-9D9F-36471219D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792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F9882-FEF2-4231-9C12-C365A35C2533}" type="datetimeFigureOut">
              <a:rPr lang="en-US"/>
              <a:pPr>
                <a:defRPr/>
              </a:pPr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B799BA6-7167-4ACA-9F37-68397C14FD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mage result for â«Ø§Ø¨ÙÙØ§ Ø¯Ø§ÙØ¯ ÙÙØ¹Ù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xfrm>
            <a:off x="993775" y="3529013"/>
            <a:ext cx="10363200" cy="2747962"/>
          </a:xfrm>
        </p:spPr>
        <p:txBody>
          <a:bodyPr anchor="ctr"/>
          <a:lstStyle/>
          <a:p>
            <a:r>
              <a:rPr lang="ar-EG" altLang="en-US" sz="9600" b="1" smtClean="0">
                <a:solidFill>
                  <a:schemeClr val="bg1"/>
                </a:solidFill>
              </a:rPr>
              <a:t>يا سيد اِسمع</a:t>
            </a:r>
            <a:br>
              <a:rPr lang="ar-EG" altLang="en-US" sz="9600" b="1" smtClean="0">
                <a:solidFill>
                  <a:schemeClr val="bg1"/>
                </a:solidFill>
              </a:rPr>
            </a:br>
            <a:r>
              <a:rPr lang="ar-EG" altLang="en-US" sz="9600" b="1" smtClean="0">
                <a:solidFill>
                  <a:schemeClr val="bg1"/>
                </a:solidFill>
              </a:rPr>
              <a:t>   يا سيد اغفر</a:t>
            </a:r>
            <a:endParaRPr lang="en-US" altLang="en-US" sz="96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12800" y="2400300"/>
            <a:ext cx="10515600" cy="13255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713" y="1316038"/>
            <a:ext cx="9144000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ar-EG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ar-EG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يا سيد اِسمع   يا سيد اغفر </a:t>
            </a:r>
            <a:br>
              <a:rPr lang="ar-EG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ar-EG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يا سيد اصغي     ولا تبطىء</a:t>
            </a:r>
            <a:br>
              <a:rPr lang="ar-EG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en-US" sz="8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0"/>
            <a:ext cx="665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305050"/>
            <a:ext cx="10968038" cy="3143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بايدين مرفوعة ليك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وقلوب تصرخ اليك</a:t>
            </a:r>
            <a:br>
              <a:rPr lang="ar-EG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ارجوك ربى تجيب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يخزى منتظريك</a:t>
            </a:r>
            <a:br>
              <a:rPr lang="ar-EG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111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25" y="3544888"/>
            <a:ext cx="10515600" cy="23352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اله المساكين احكم للمظلومين</a:t>
            </a:r>
            <a:br>
              <a:rPr lang="ar-EG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وانعم لينا حتى بفتات خبز البنين</a:t>
            </a:r>
            <a:br>
              <a:rPr lang="ar-EG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57225" y="2284413"/>
            <a:ext cx="10515600" cy="28670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095625"/>
            <a:ext cx="10515600" cy="247491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راجعين لك يا الهنا </a:t>
            </a:r>
            <a:b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بعيون مليانة دموع</a:t>
            </a:r>
            <a:b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 لك وحدك</a:t>
            </a:r>
            <a:b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ولنا خزي الوجوه</a:t>
            </a:r>
            <a:b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0" y="2463800"/>
            <a:ext cx="10515600" cy="13255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63" y="2193925"/>
            <a:ext cx="10515600" cy="26876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فوق كل عالي عالي    يا رب الجنود</a:t>
            </a:r>
            <a:br>
              <a:rPr lang="ar-EG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والحرب لك يا الهنا    والغلبة بك يا  يسوع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Custom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Times New Roman</vt:lpstr>
      <vt:lpstr>Office Theme</vt:lpstr>
      <vt:lpstr>يا سيد اِسمع    يا سيد اغفر</vt:lpstr>
      <vt:lpstr> يا سيد اِسمع   يا سيد اغفر  يا سيد اصغي     ولا تبطىء </vt:lpstr>
      <vt:lpstr>بايدين مرفوعة ليك  وقلوب تصرخ اليك ارجوك ربى تجيب  لا يخزى منتظريك </vt:lpstr>
      <vt:lpstr>PowerPoint Presentation</vt:lpstr>
      <vt:lpstr>يا اله المساكين احكم للمظلومين وانعم لينا حتى بفتات خبز البنين </vt:lpstr>
      <vt:lpstr>PowerPoint Presentation</vt:lpstr>
      <vt:lpstr>راجعين لك يا الهنا  بعيون مليانة دموع البر لك وحدك  ولنا خزي الوجوه </vt:lpstr>
      <vt:lpstr>PowerPoint Presentation</vt:lpstr>
      <vt:lpstr>فوق كل عالي عالي    يا رب الجنود والحرب لك يا الهنا    والغلبة بك يا  يسوع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يا سيد اِسمع ... يا سيد اغفر ... يا سيد اصغي ولا تبطىء</dc:title>
  <dc:creator>Hala Giurgis</dc:creator>
  <cp:lastModifiedBy>Maged Halim</cp:lastModifiedBy>
  <cp:revision>18</cp:revision>
  <dcterms:created xsi:type="dcterms:W3CDTF">2014-12-12T02:36:27Z</dcterms:created>
  <dcterms:modified xsi:type="dcterms:W3CDTF">2019-04-18T01:28:10Z</dcterms:modified>
</cp:coreProperties>
</file>