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5" r:id="rId3"/>
    <p:sldId id="257" r:id="rId4"/>
    <p:sldId id="264" r:id="rId5"/>
    <p:sldId id="258" r:id="rId6"/>
    <p:sldId id="263" r:id="rId7"/>
    <p:sldId id="259" r:id="rId8"/>
    <p:sldId id="262" r:id="rId9"/>
    <p:sldId id="260" r:id="rId10"/>
    <p:sldId id="261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66FF66"/>
    <a:srgbClr val="0000FF"/>
    <a:srgbClr val="FFFF00"/>
    <a:srgbClr val="FF33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8" d="100"/>
          <a:sy n="48" d="100"/>
        </p:scale>
        <p:origin x="-1020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963B83-A7CB-493A-8B09-DE58A40EF6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6579345"/>
      </p:ext>
    </p:extLst>
  </p:cSld>
  <p:clrMapOvr>
    <a:masterClrMapping/>
  </p:clrMapOvr>
  <p:transition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0AEA17-2BD8-4682-95DB-A783B7236A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8828751"/>
      </p:ext>
    </p:extLst>
  </p:cSld>
  <p:clrMapOvr>
    <a:masterClrMapping/>
  </p:clrMapOvr>
  <p:transition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4F0EB9-CEF8-43C2-B07D-3DE70DF923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0347771"/>
      </p:ext>
    </p:extLst>
  </p:cSld>
  <p:clrMapOvr>
    <a:masterClrMapping/>
  </p:clrMapOvr>
  <p:transition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086700-B06E-4A87-9E32-0B565BA677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1946998"/>
      </p:ext>
    </p:extLst>
  </p:cSld>
  <p:clrMapOvr>
    <a:masterClrMapping/>
  </p:clrMapOvr>
  <p:transition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721F9E-3C00-4208-8BE0-27D64880AD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1238150"/>
      </p:ext>
    </p:extLst>
  </p:cSld>
  <p:clrMapOvr>
    <a:masterClrMapping/>
  </p:clrMapOvr>
  <p:transition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8C7CFA-5DD9-46B1-A21C-EFBE775595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2710726"/>
      </p:ext>
    </p:extLst>
  </p:cSld>
  <p:clrMapOvr>
    <a:masterClrMapping/>
  </p:clrMapOvr>
  <p:transition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6FB882-7ADB-430C-BB3E-4C6B262C38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5148955"/>
      </p:ext>
    </p:extLst>
  </p:cSld>
  <p:clrMapOvr>
    <a:masterClrMapping/>
  </p:clrMapOvr>
  <p:transition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A6DC61-9E0F-4766-82C1-3EB23A7238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8726223"/>
      </p:ext>
    </p:extLst>
  </p:cSld>
  <p:clrMapOvr>
    <a:masterClrMapping/>
  </p:clrMapOvr>
  <p:transition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E74EBF-33BE-47BF-A111-93FAA4E0ED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1388985"/>
      </p:ext>
    </p:extLst>
  </p:cSld>
  <p:clrMapOvr>
    <a:masterClrMapping/>
  </p:clrMapOvr>
  <p:transition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FFE7B7-F797-4227-B8B9-D2BA8FDFCD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1401931"/>
      </p:ext>
    </p:extLst>
  </p:cSld>
  <p:clrMapOvr>
    <a:masterClrMapping/>
  </p:clrMapOvr>
  <p:transition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3DF03B-DECF-4F3A-BC33-095C14D438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9526005"/>
      </p:ext>
    </p:extLst>
  </p:cSld>
  <p:clrMapOvr>
    <a:masterClrMapping/>
  </p:clrMapOvr>
  <p:transition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3003462-3E21-45FD-BE56-FE270D3A029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4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90800"/>
            <a:ext cx="7772400" cy="1470025"/>
          </a:xfrm>
        </p:spPr>
        <p:txBody>
          <a:bodyPr/>
          <a:lstStyle/>
          <a:p>
            <a:r>
              <a:rPr lang="ar-EG" altLang="en-US" sz="7200" b="1"/>
              <a:t>زيدوا المسيح تسبيح</a:t>
            </a:r>
            <a:endParaRPr lang="en-US" altLang="en-US" sz="7200" b="1"/>
          </a:p>
        </p:txBody>
      </p:sp>
    </p:spTree>
  </p:cSld>
  <p:clrMapOvr>
    <a:masterClrMapping/>
  </p:clrMapOvr>
  <p:transition>
    <p:comb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3" name="Picture 5" descr="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133600"/>
            <a:ext cx="7543800" cy="1143000"/>
          </a:xfrm>
        </p:spPr>
        <p:txBody>
          <a:bodyPr/>
          <a:lstStyle/>
          <a:p>
            <a:r>
              <a:rPr lang="ar-EG" altLang="en-US" sz="6000" b="1">
                <a:solidFill>
                  <a:srgbClr val="FFFF00"/>
                </a:solidFill>
              </a:rPr>
              <a:t>زيدوا المسيح تسبيح</a:t>
            </a:r>
            <a:br>
              <a:rPr lang="ar-EG" altLang="en-US" sz="6000" b="1">
                <a:solidFill>
                  <a:srgbClr val="FFFF00"/>
                </a:solidFill>
              </a:rPr>
            </a:br>
            <a:r>
              <a:rPr lang="ar-EG" altLang="en-US" sz="6000" b="1">
                <a:solidFill>
                  <a:srgbClr val="FFFF00"/>
                </a:solidFill>
              </a:rPr>
              <a:t>علو الاله بنغمكم</a:t>
            </a:r>
            <a:br>
              <a:rPr lang="ar-EG" altLang="en-US" sz="6000" b="1">
                <a:solidFill>
                  <a:srgbClr val="FFFF00"/>
                </a:solidFill>
              </a:rPr>
            </a:br>
            <a:r>
              <a:rPr lang="ar-EG" altLang="en-US" sz="6000" b="1">
                <a:solidFill>
                  <a:srgbClr val="FFFF00"/>
                </a:solidFill>
              </a:rPr>
              <a:t>نادوا الابطال ابطاله</a:t>
            </a:r>
            <a:br>
              <a:rPr lang="ar-EG" altLang="en-US" sz="6000" b="1">
                <a:solidFill>
                  <a:srgbClr val="FFFF00"/>
                </a:solidFill>
              </a:rPr>
            </a:br>
            <a:r>
              <a:rPr lang="ar-EG" altLang="en-US" sz="6000" b="1">
                <a:solidFill>
                  <a:srgbClr val="FFFF00"/>
                </a:solidFill>
              </a:rPr>
              <a:t>يمشوا بصليب قدامكم</a:t>
            </a:r>
            <a:endParaRPr lang="en-US" altLang="en-US" sz="6000" b="1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2133600"/>
            <a:ext cx="7543800" cy="1143000"/>
          </a:xfrm>
        </p:spPr>
        <p:txBody>
          <a:bodyPr/>
          <a:lstStyle/>
          <a:p>
            <a:r>
              <a:rPr lang="ar-EG" altLang="en-US" sz="6000" b="1">
                <a:solidFill>
                  <a:srgbClr val="FFFF00"/>
                </a:solidFill>
              </a:rPr>
              <a:t>زيدوا المسيح تسبيح</a:t>
            </a:r>
            <a:br>
              <a:rPr lang="ar-EG" altLang="en-US" sz="6000" b="1">
                <a:solidFill>
                  <a:srgbClr val="FFFF00"/>
                </a:solidFill>
              </a:rPr>
            </a:br>
            <a:r>
              <a:rPr lang="ar-EG" altLang="en-US" sz="6000" b="1">
                <a:solidFill>
                  <a:srgbClr val="FFFF00"/>
                </a:solidFill>
              </a:rPr>
              <a:t>علو الاله بنغمكم</a:t>
            </a:r>
            <a:br>
              <a:rPr lang="ar-EG" altLang="en-US" sz="6000" b="1">
                <a:solidFill>
                  <a:srgbClr val="FFFF00"/>
                </a:solidFill>
              </a:rPr>
            </a:br>
            <a:r>
              <a:rPr lang="ar-EG" altLang="en-US" sz="6000" b="1">
                <a:solidFill>
                  <a:srgbClr val="FFFF00"/>
                </a:solidFill>
              </a:rPr>
              <a:t>نادوا الابطال ابطاله</a:t>
            </a:r>
            <a:br>
              <a:rPr lang="ar-EG" altLang="en-US" sz="6000" b="1">
                <a:solidFill>
                  <a:srgbClr val="FFFF00"/>
                </a:solidFill>
              </a:rPr>
            </a:br>
            <a:r>
              <a:rPr lang="ar-EG" altLang="en-US" sz="6000" b="1">
                <a:solidFill>
                  <a:srgbClr val="FFFF00"/>
                </a:solidFill>
              </a:rPr>
              <a:t>يمشوا بصليب قدامكم</a:t>
            </a:r>
            <a:endParaRPr lang="en-US" altLang="en-US" sz="6000" b="1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4" name="Picture 12" descr="ANd9GcTpDWYz8bE2ctexAC75vle6J87Vo4RHoLQ59kGcPuHzONojnnh0Hg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bg1">
              <a:alpha val="39999"/>
            </a:schemeClr>
          </a:solidFill>
        </p:spPr>
        <p:txBody>
          <a:bodyPr/>
          <a:lstStyle/>
          <a:p>
            <a:r>
              <a:rPr lang="ar-EG" altLang="en-US" sz="6000" b="1">
                <a:solidFill>
                  <a:schemeClr val="tx1"/>
                </a:solidFill>
              </a:rPr>
              <a:t>  </a:t>
            </a:r>
            <a:r>
              <a:rPr lang="ar-SA" altLang="en-US" sz="6000" b="1">
                <a:solidFill>
                  <a:schemeClr val="tx1"/>
                </a:solidFill>
              </a:rPr>
              <a:t>قولوا قام والموت مالهوش سلطان</a:t>
            </a:r>
            <a:r>
              <a:rPr lang="ar-EG" altLang="en-US" sz="6000" b="1">
                <a:solidFill>
                  <a:schemeClr val="tx1"/>
                </a:solidFill>
              </a:rPr>
              <a:t/>
            </a:r>
            <a:br>
              <a:rPr lang="ar-EG" altLang="en-US" sz="6000" b="1">
                <a:solidFill>
                  <a:schemeClr val="tx1"/>
                </a:solidFill>
              </a:rPr>
            </a:br>
            <a:r>
              <a:rPr lang="ar-SA" altLang="en-US" sz="6000" b="1">
                <a:solidFill>
                  <a:schemeClr val="tx1"/>
                </a:solidFill>
              </a:rPr>
              <a:t>ومافيش الا بدمه الغفران (2)</a:t>
            </a:r>
            <a:r>
              <a:rPr lang="ar-EG" altLang="en-US" sz="6000" b="1">
                <a:solidFill>
                  <a:schemeClr val="tx1"/>
                </a:solidFill>
              </a:rPr>
              <a:t/>
            </a:r>
            <a:br>
              <a:rPr lang="ar-EG" altLang="en-US" sz="6000" b="1">
                <a:solidFill>
                  <a:schemeClr val="tx1"/>
                </a:solidFill>
              </a:rPr>
            </a:br>
            <a:r>
              <a:rPr lang="ar-SA" altLang="en-US" sz="6000" b="1">
                <a:solidFill>
                  <a:schemeClr val="tx1"/>
                </a:solidFill>
              </a:rPr>
              <a:t>ونور الانجيل بيزيد</a:t>
            </a:r>
            <a:endParaRPr lang="en-US" altLang="en-US" sz="6000" b="1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2133600"/>
            <a:ext cx="7543800" cy="1143000"/>
          </a:xfrm>
        </p:spPr>
        <p:txBody>
          <a:bodyPr/>
          <a:lstStyle/>
          <a:p>
            <a:r>
              <a:rPr lang="ar-EG" altLang="en-US" sz="6000" b="1">
                <a:solidFill>
                  <a:srgbClr val="FFFF00"/>
                </a:solidFill>
              </a:rPr>
              <a:t>زيدوا المسيح تسبيح</a:t>
            </a:r>
            <a:br>
              <a:rPr lang="ar-EG" altLang="en-US" sz="6000" b="1">
                <a:solidFill>
                  <a:srgbClr val="FFFF00"/>
                </a:solidFill>
              </a:rPr>
            </a:br>
            <a:r>
              <a:rPr lang="ar-EG" altLang="en-US" sz="6000" b="1">
                <a:solidFill>
                  <a:srgbClr val="FFFF00"/>
                </a:solidFill>
              </a:rPr>
              <a:t>علو الاله بنغمكم</a:t>
            </a:r>
            <a:br>
              <a:rPr lang="ar-EG" altLang="en-US" sz="6000" b="1">
                <a:solidFill>
                  <a:srgbClr val="FFFF00"/>
                </a:solidFill>
              </a:rPr>
            </a:br>
            <a:r>
              <a:rPr lang="ar-EG" altLang="en-US" sz="6000" b="1">
                <a:solidFill>
                  <a:srgbClr val="FFFF00"/>
                </a:solidFill>
              </a:rPr>
              <a:t>نادوا الابطال ابطاله</a:t>
            </a:r>
            <a:br>
              <a:rPr lang="ar-EG" altLang="en-US" sz="6000" b="1">
                <a:solidFill>
                  <a:srgbClr val="FFFF00"/>
                </a:solidFill>
              </a:rPr>
            </a:br>
            <a:r>
              <a:rPr lang="ar-EG" altLang="en-US" sz="6000" b="1">
                <a:solidFill>
                  <a:srgbClr val="FFFF00"/>
                </a:solidFill>
              </a:rPr>
              <a:t>يمشوا بصليب قدامكم</a:t>
            </a:r>
            <a:endParaRPr lang="en-US" altLang="en-US" sz="6000" b="1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3" name="Picture 5" descr="pain%20of%20our%20lord-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352800" y="3581400"/>
            <a:ext cx="5943600" cy="1143000"/>
          </a:xfrm>
        </p:spPr>
        <p:txBody>
          <a:bodyPr/>
          <a:lstStyle/>
          <a:p>
            <a:r>
              <a:rPr lang="ar-EG" altLang="en-US" sz="6000" b="1">
                <a:solidFill>
                  <a:schemeClr val="bg1"/>
                </a:solidFill>
              </a:rPr>
              <a:t>قولوا غلب العتمة وسلطانها</a:t>
            </a:r>
            <a:br>
              <a:rPr lang="ar-EG" altLang="en-US" sz="6000" b="1">
                <a:solidFill>
                  <a:schemeClr val="bg1"/>
                </a:solidFill>
              </a:rPr>
            </a:br>
            <a:r>
              <a:rPr lang="ar-EG" altLang="en-US" sz="6000" b="1">
                <a:solidFill>
                  <a:schemeClr val="bg1"/>
                </a:solidFill>
              </a:rPr>
              <a:t>نور ايامنا ولونها (2)</a:t>
            </a:r>
            <a:br>
              <a:rPr lang="ar-EG" altLang="en-US" sz="6000" b="1">
                <a:solidFill>
                  <a:schemeClr val="bg1"/>
                </a:solidFill>
              </a:rPr>
            </a:br>
            <a:r>
              <a:rPr lang="ar-EG" altLang="en-US" sz="6000" b="1">
                <a:solidFill>
                  <a:schemeClr val="bg1"/>
                </a:solidFill>
              </a:rPr>
              <a:t>ونور النهار بيزيد</a:t>
            </a:r>
            <a:endParaRPr lang="en-US" altLang="en-US" sz="60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2133600"/>
            <a:ext cx="7543800" cy="1143000"/>
          </a:xfrm>
        </p:spPr>
        <p:txBody>
          <a:bodyPr/>
          <a:lstStyle/>
          <a:p>
            <a:r>
              <a:rPr lang="ar-EG" altLang="en-US" sz="6000" b="1">
                <a:solidFill>
                  <a:srgbClr val="FFFF00"/>
                </a:solidFill>
              </a:rPr>
              <a:t>زيدوا المسيح تسبيح</a:t>
            </a:r>
            <a:br>
              <a:rPr lang="ar-EG" altLang="en-US" sz="6000" b="1">
                <a:solidFill>
                  <a:srgbClr val="FFFF00"/>
                </a:solidFill>
              </a:rPr>
            </a:br>
            <a:r>
              <a:rPr lang="ar-EG" altLang="en-US" sz="6000" b="1">
                <a:solidFill>
                  <a:srgbClr val="FFFF00"/>
                </a:solidFill>
              </a:rPr>
              <a:t>علو الاله بنغمكم</a:t>
            </a:r>
            <a:br>
              <a:rPr lang="ar-EG" altLang="en-US" sz="6000" b="1">
                <a:solidFill>
                  <a:srgbClr val="FFFF00"/>
                </a:solidFill>
              </a:rPr>
            </a:br>
            <a:r>
              <a:rPr lang="ar-EG" altLang="en-US" sz="6000" b="1">
                <a:solidFill>
                  <a:srgbClr val="FFFF00"/>
                </a:solidFill>
              </a:rPr>
              <a:t>نادوا الابطال ابطاله</a:t>
            </a:r>
            <a:br>
              <a:rPr lang="ar-EG" altLang="en-US" sz="6000" b="1">
                <a:solidFill>
                  <a:srgbClr val="FFFF00"/>
                </a:solidFill>
              </a:rPr>
            </a:br>
            <a:r>
              <a:rPr lang="ar-EG" altLang="en-US" sz="6000" b="1">
                <a:solidFill>
                  <a:srgbClr val="FFFF00"/>
                </a:solidFill>
              </a:rPr>
              <a:t>يمشوا بصليب قدامكم</a:t>
            </a:r>
            <a:endParaRPr lang="en-US" altLang="en-US" sz="6000" b="1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05" name="Picture 13" descr="ANd9GcT7Jseb4cuvZ_GcFJM6vAA74vH21Ksc16-1Vd_DAidSu52cZRm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581400" y="3505200"/>
            <a:ext cx="5334000" cy="1143000"/>
          </a:xfrm>
        </p:spPr>
        <p:txBody>
          <a:bodyPr/>
          <a:lstStyle/>
          <a:p>
            <a:r>
              <a:rPr lang="ar-EG" altLang="en-US" sz="4800" b="1">
                <a:solidFill>
                  <a:schemeClr val="bg1"/>
                </a:solidFill>
              </a:rPr>
              <a:t>قولوا غالب غالب اعدائه</a:t>
            </a:r>
            <a:r>
              <a:rPr lang="ar-EG" altLang="en-US" sz="4000" b="1">
                <a:solidFill>
                  <a:schemeClr val="bg1"/>
                </a:solidFill>
              </a:rPr>
              <a:t/>
            </a:r>
            <a:br>
              <a:rPr lang="ar-EG" altLang="en-US" sz="4000" b="1">
                <a:solidFill>
                  <a:schemeClr val="bg1"/>
                </a:solidFill>
              </a:rPr>
            </a:br>
            <a:r>
              <a:rPr lang="ar-EG" altLang="en-US" sz="4800" b="1">
                <a:solidFill>
                  <a:schemeClr val="bg1"/>
                </a:solidFill>
              </a:rPr>
              <a:t>غالبين بشهادته وبدمائه (2)</a:t>
            </a:r>
            <a:r>
              <a:rPr lang="ar-EG" altLang="en-US" sz="4000" b="1">
                <a:solidFill>
                  <a:schemeClr val="bg1"/>
                </a:solidFill>
              </a:rPr>
              <a:t/>
            </a:r>
            <a:br>
              <a:rPr lang="ar-EG" altLang="en-US" sz="4000" b="1">
                <a:solidFill>
                  <a:schemeClr val="bg1"/>
                </a:solidFill>
              </a:rPr>
            </a:br>
            <a:r>
              <a:rPr lang="ar-EG" altLang="en-US" sz="4800" b="1">
                <a:solidFill>
                  <a:schemeClr val="bg1"/>
                </a:solidFill>
              </a:rPr>
              <a:t>وميراثنا معاه بيزيد</a:t>
            </a:r>
            <a:r>
              <a:rPr lang="ar-EG" altLang="en-US" sz="4000" b="1"/>
              <a:t/>
            </a:r>
            <a:br>
              <a:rPr lang="ar-EG" altLang="en-US" sz="4000" b="1"/>
            </a:br>
            <a:endParaRPr lang="en-US" altLang="en-US" sz="4000" b="1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2133600"/>
            <a:ext cx="7543800" cy="1143000"/>
          </a:xfrm>
        </p:spPr>
        <p:txBody>
          <a:bodyPr/>
          <a:lstStyle/>
          <a:p>
            <a:r>
              <a:rPr lang="ar-EG" altLang="en-US" sz="6000" b="1">
                <a:solidFill>
                  <a:srgbClr val="FFFF00"/>
                </a:solidFill>
              </a:rPr>
              <a:t>زيدوا المسيح تسبيح</a:t>
            </a:r>
            <a:br>
              <a:rPr lang="ar-EG" altLang="en-US" sz="6000" b="1">
                <a:solidFill>
                  <a:srgbClr val="FFFF00"/>
                </a:solidFill>
              </a:rPr>
            </a:br>
            <a:r>
              <a:rPr lang="ar-EG" altLang="en-US" sz="6000" b="1">
                <a:solidFill>
                  <a:srgbClr val="FFFF00"/>
                </a:solidFill>
              </a:rPr>
              <a:t>علو الاله بنغمكم</a:t>
            </a:r>
            <a:br>
              <a:rPr lang="ar-EG" altLang="en-US" sz="6000" b="1">
                <a:solidFill>
                  <a:srgbClr val="FFFF00"/>
                </a:solidFill>
              </a:rPr>
            </a:br>
            <a:r>
              <a:rPr lang="ar-EG" altLang="en-US" sz="6000" b="1">
                <a:solidFill>
                  <a:srgbClr val="FFFF00"/>
                </a:solidFill>
              </a:rPr>
              <a:t>نادوا الابطال ابطاله</a:t>
            </a:r>
            <a:br>
              <a:rPr lang="ar-EG" altLang="en-US" sz="6000" b="1">
                <a:solidFill>
                  <a:srgbClr val="FFFF00"/>
                </a:solidFill>
              </a:rPr>
            </a:br>
            <a:r>
              <a:rPr lang="ar-EG" altLang="en-US" sz="6000" b="1">
                <a:solidFill>
                  <a:srgbClr val="FFFF00"/>
                </a:solidFill>
              </a:rPr>
              <a:t>يمشوا بصليب قدامكم</a:t>
            </a:r>
            <a:endParaRPr lang="en-US" altLang="en-US" sz="6000" b="1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1" name="Picture 5" descr="560812_3442921208000_342118333_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bg1">
              <a:alpha val="39999"/>
            </a:schemeClr>
          </a:solidFill>
        </p:spPr>
        <p:txBody>
          <a:bodyPr/>
          <a:lstStyle/>
          <a:p>
            <a:r>
              <a:rPr lang="ar-EG" altLang="en-US" sz="6000" b="1">
                <a:solidFill>
                  <a:schemeClr val="tx1"/>
                </a:solidFill>
              </a:rPr>
              <a:t/>
            </a:r>
            <a:br>
              <a:rPr lang="ar-EG" altLang="en-US" sz="6000" b="1">
                <a:solidFill>
                  <a:schemeClr val="tx1"/>
                </a:solidFill>
              </a:rPr>
            </a:br>
            <a:r>
              <a:rPr lang="ar-EG" altLang="en-US" sz="6000" b="1">
                <a:solidFill>
                  <a:schemeClr val="tx1"/>
                </a:solidFill>
              </a:rPr>
              <a:t>عيشوا فرح السما افراح افراح</a:t>
            </a:r>
            <a:br>
              <a:rPr lang="ar-EG" altLang="en-US" sz="6000" b="1">
                <a:solidFill>
                  <a:schemeClr val="tx1"/>
                </a:solidFill>
              </a:rPr>
            </a:br>
            <a:r>
              <a:rPr lang="ar-EG" altLang="en-US" sz="6000" b="1">
                <a:solidFill>
                  <a:schemeClr val="tx1"/>
                </a:solidFill>
              </a:rPr>
              <a:t>يلبس ابليس لبس النواح (2)</a:t>
            </a:r>
            <a:br>
              <a:rPr lang="ar-EG" altLang="en-US" sz="6000" b="1">
                <a:solidFill>
                  <a:schemeClr val="tx1"/>
                </a:solidFill>
              </a:rPr>
            </a:br>
            <a:r>
              <a:rPr lang="ar-EG" altLang="en-US" sz="6000" b="1">
                <a:solidFill>
                  <a:schemeClr val="tx1"/>
                </a:solidFill>
              </a:rPr>
              <a:t>وهتافنا عليه بيزيد</a:t>
            </a:r>
            <a:r>
              <a:rPr lang="ar-EG" altLang="en-US" sz="6000" b="1"/>
              <a:t/>
            </a:r>
            <a:br>
              <a:rPr lang="ar-EG" altLang="en-US" sz="6000" b="1"/>
            </a:br>
            <a:endParaRPr lang="en-US" altLang="en-US" sz="6000" b="1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5991</TotalTime>
  <Words>32</Words>
  <Application>Microsoft Office PowerPoint</Application>
  <PresentationFormat>On-screen Show (4:3)</PresentationFormat>
  <Paragraphs>10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Arial</vt:lpstr>
      <vt:lpstr>Default Design</vt:lpstr>
      <vt:lpstr>زيدوا المسيح تسبيح</vt:lpstr>
      <vt:lpstr>زيدوا المسيح تسبيح علو الاله بنغمكم نادوا الابطال ابطاله يمشوا بصليب قدامكم</vt:lpstr>
      <vt:lpstr>  قولوا قام والموت مالهوش سلطان ومافيش الا بدمه الغفران (2) ونور الانجيل بيزيد</vt:lpstr>
      <vt:lpstr>زيدوا المسيح تسبيح علو الاله بنغمكم نادوا الابطال ابطاله يمشوا بصليب قدامكم</vt:lpstr>
      <vt:lpstr>قولوا غلب العتمة وسلطانها نور ايامنا ولونها (2) ونور النهار بيزيد</vt:lpstr>
      <vt:lpstr>زيدوا المسيح تسبيح علو الاله بنغمكم نادوا الابطال ابطاله يمشوا بصليب قدامكم</vt:lpstr>
      <vt:lpstr>قولوا غالب غالب اعدائه غالبين بشهادته وبدمائه (2) وميراثنا معاه بيزيد </vt:lpstr>
      <vt:lpstr>زيدوا المسيح تسبيح علو الاله بنغمكم نادوا الابطال ابطاله يمشوا بصليب قدامكم</vt:lpstr>
      <vt:lpstr> عيشوا فرح السما افراح افراح يلبس ابليس لبس النواح (2) وهتافنا عليه بيزيد </vt:lpstr>
      <vt:lpstr>زيدوا المسيح تسبيح علو الاله بنغمكم نادوا الابطال ابطاله يمشوا بصليب قدامكم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زيدوه المسيح تسبيح  علوا الايمان بنغمكم نادوا الابطال ابطاله  يمشوا بصليب قدامكم</dc:title>
  <dc:creator>H G</dc:creator>
  <cp:lastModifiedBy>Maged Halim</cp:lastModifiedBy>
  <cp:revision>11</cp:revision>
  <dcterms:created xsi:type="dcterms:W3CDTF">2013-08-12T21:12:29Z</dcterms:created>
  <dcterms:modified xsi:type="dcterms:W3CDTF">2019-04-18T01:46:08Z</dcterms:modified>
</cp:coreProperties>
</file>