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BA5"/>
    <a:srgbClr val="F6F000"/>
    <a:srgbClr val="CC3300"/>
    <a:srgbClr val="FFFF00"/>
    <a:srgbClr val="FF0000"/>
    <a:srgbClr val="CCFFCC"/>
    <a:srgbClr val="000099"/>
    <a:srgbClr val="FA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3" d="100"/>
          <a:sy n="53" d="100"/>
        </p:scale>
        <p:origin x="-38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1ADD-DEC9-41E7-9334-AD28CE959EAB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1696C-1830-4CD9-9211-37C75F53B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97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F924-6623-4C69-9DE0-4B0FF5E19C62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DEEDF-C40D-4897-9596-1579A488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90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B0BB-E5BA-45EA-93A6-9C959AFCF7C4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5771-6024-404D-B04F-27BCB353E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8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F558A-2AE3-4FDC-9F4D-945F323C33D8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E85E-0B7E-4AC6-B620-E475FAD35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4FC47-CDAC-46D9-AEFE-44EC01EEE368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3B7B-1E8B-4242-84F6-46C5691D1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3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A531-F8AD-4235-9E7B-C55B90123D21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75357-A96E-48EB-BD65-7269555A0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82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96F-AD92-4236-84D0-CA7FAF98A16E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5049-B318-4EB7-BE5E-D35B6DF26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3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EA2F-9BF7-4589-9406-473981137D2D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F0269-30C8-48B2-90B3-ABCCD1504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67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5AAA-6012-4006-99A8-3A01DA7C9E87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F781-77EE-43EE-8BF0-AA5FB7436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4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A4B3-E630-46C0-B872-6328AF293D36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A5417-329E-4104-91CF-087B2E1F6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4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C7FB-0100-4C94-B396-EF9C045FC565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0ABB5-3001-4CAF-B261-0E9AF6EBD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30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A44217-0A28-4F99-A187-36DA18D98B44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0E9758-3229-4F98-8F2C-C7D425EB60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>
          <a:xfrm>
            <a:off x="0" y="2197100"/>
            <a:ext cx="12192000" cy="2222500"/>
          </a:xfrm>
        </p:spPr>
        <p:txBody>
          <a:bodyPr anchor="ctr"/>
          <a:lstStyle/>
          <a:p>
            <a:r>
              <a:rPr lang="ar-EG" altLang="en-US" sz="9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ياللى بديت الرحلة معايا</a:t>
            </a:r>
            <a:endParaRPr lang="en-US" altLang="en-US" sz="9600" b="1" i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70675"/>
          </a:xfrm>
          <a:solidFill>
            <a:srgbClr val="CCFFCC">
              <a:alpha val="20000"/>
            </a:srgbClr>
          </a:solidFill>
        </p:spPr>
        <p:txBody>
          <a:bodyPr/>
          <a:lstStyle/>
          <a:p>
            <a:r>
              <a:rPr lang="ar-EG" alt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ياللى بديت الرحلة معايا</a:t>
            </a:r>
            <a:br>
              <a:rPr lang="ar-EG" alt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واثق فيك انك هتكمل</a:t>
            </a:r>
            <a:br>
              <a:rPr lang="ar-EG" alt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انت الفرح فى وقت بكايا                       انت القلب اللى بيتحمل</a:t>
            </a:r>
            <a:endParaRPr lang="en-US" altLang="en-US" sz="72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7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488"/>
            <a:ext cx="12192000" cy="6640512"/>
          </a:xfrm>
          <a:solidFill>
            <a:srgbClr val="FFFFFF">
              <a:alpha val="5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شكرا ليك ياللى بترعانى    </a:t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ياللى ايديك دايما رفعانى )2</a:t>
            </a:r>
            <a:endParaRPr lang="en-US" altLang="en-US" sz="7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Image result for ‫صور السيد المسيح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bg1">
              <a:alpha val="60001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8398" dir="20006097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رغم ان انا بأتغير دايما </a:t>
            </a:r>
            <a:b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انت امين مابتتغيرش</a:t>
            </a:r>
            <a:b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وعدك صادق لما بتوعد </a:t>
            </a:r>
            <a:b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عن وعدك انت ماترجعش</a:t>
            </a:r>
            <a:br>
              <a:rPr lang="ar-EG" altLang="en-US" sz="7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75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7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12192000" cy="6640512"/>
          </a:xfrm>
          <a:solidFill>
            <a:srgbClr val="FFFFFF">
              <a:alpha val="5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شكرا ليك ياللى بترعانى    </a:t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ياللى ايديك دايما رفعانى )2</a:t>
            </a:r>
            <a:endParaRPr lang="en-US" altLang="en-US" sz="7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r"/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خطة عظيمة مدبرها لي  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رحلة عمر انت رسمها لى 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ساعدنى يا رب 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أعيش لك عالى     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فوق العالم فوق احوالى</a:t>
            </a:r>
            <a:br>
              <a:rPr lang="ar-EG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6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7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12192000" cy="6640512"/>
          </a:xfrm>
          <a:solidFill>
            <a:srgbClr val="FFFFFF">
              <a:alpha val="5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شكرا ليك ياللى بترعانى    </a:t>
            </a:r>
            <a:b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alt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ياللى ايديك دايما رفعانى )2</a:t>
            </a:r>
            <a:endParaRPr lang="en-US" altLang="en-US" sz="7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Calibri Light</vt:lpstr>
      <vt:lpstr>Times New Roman</vt:lpstr>
      <vt:lpstr>Office Theme</vt:lpstr>
      <vt:lpstr>ياللى بديت الرحلة معايا</vt:lpstr>
      <vt:lpstr>ياللى بديت الرحلة معايا       واثق فيك انك هتكمل انت الفرح فى وقت بكايا                       انت القلب اللى بيتحمل</vt:lpstr>
      <vt:lpstr>    شكرا ليك ياللى بترعانى               ياللى ايديك دايما رفعانى )2</vt:lpstr>
      <vt:lpstr>رغم ان انا بأتغير دايما    انت امين مابتتغيرش وعدك صادق لما بتوعد   عن وعدك انت ماترجعش </vt:lpstr>
      <vt:lpstr>    شكرا ليك ياللى بترعانى               ياللى ايديك دايما رفعانى )2</vt:lpstr>
      <vt:lpstr>       خطة عظيمة مدبرها لي   رحلة عمر انت رسمها لى       ساعدنى يا رب       أعيش لك عالى       فوق العالم فوق احوالى </vt:lpstr>
      <vt:lpstr>    شكرا ليك ياللى بترعانى               ياللى ايديك دايما رفعانى )2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ياللى بديت الرحلة معايا                                 واثق فيك انك هتكمل انت الفرح فى وقت بكايا                                انت القلب اللى بيتحمل</dc:title>
  <dc:creator>Hala Giurgis</dc:creator>
  <cp:lastModifiedBy>Maged Halim</cp:lastModifiedBy>
  <cp:revision>16</cp:revision>
  <dcterms:created xsi:type="dcterms:W3CDTF">2014-12-15T01:42:48Z</dcterms:created>
  <dcterms:modified xsi:type="dcterms:W3CDTF">2019-04-18T01:10:16Z</dcterms:modified>
</cp:coreProperties>
</file>