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64" r:id="rId6"/>
    <p:sldId id="259" r:id="rId7"/>
    <p:sldId id="265" r:id="rId8"/>
    <p:sldId id="260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FF"/>
    <a:srgbClr val="0033CC"/>
    <a:srgbClr val="FF0066"/>
    <a:srgbClr val="FFFF00"/>
    <a:srgbClr val="F9B439"/>
    <a:srgbClr val="DC2A00"/>
    <a:srgbClr val="FF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047E9-4A56-40EA-9CDF-AA74D561C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3621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B880D-6E67-4B70-8094-A573E0BED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2351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5B313-FEE6-40F0-A48B-4B8020A30C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3359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EAFCA9-F434-43CC-9CEF-11C0F76B5F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8831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85E00-0293-429D-BECF-15ED95402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9396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97FE9-D5C5-49B2-81E5-A621040C04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13996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6E1FC-38FB-4699-8FFD-857928461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3849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E5F45-A4D4-4319-B25E-D19C49D5A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9535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4A402-AA95-4E43-9511-A6B7BD903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8445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45B60-03E8-4778-BFE2-EF120BDEE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3870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D3D9F-5A35-473A-BA4A-D8B60C117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5030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F579-7A4E-48F4-9156-8F201260C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2365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CF7C6C-B6C7-4074-A553-00BB8C7EA3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jesus-pulls-peter-from-wat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2819400"/>
            <a:ext cx="7772400" cy="1470025"/>
          </a:xfrm>
          <a:solidFill>
            <a:schemeClr val="accent1">
              <a:alpha val="50000"/>
            </a:schemeClr>
          </a:solidFill>
        </p:spPr>
        <p:txBody>
          <a:bodyPr/>
          <a:lstStyle/>
          <a:p>
            <a:r>
              <a:rPr lang="en-US" altLang="en-US" sz="5000" b="1" u="sng">
                <a:solidFill>
                  <a:schemeClr val="bg1"/>
                </a:solidFill>
              </a:rPr>
              <a:t>Hold My Hand O Lord</a:t>
            </a:r>
          </a:p>
        </p:txBody>
      </p:sp>
      <p:sp>
        <p:nvSpPr>
          <p:cNvPr id="2059" name="AutoShape 11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AutoShape 13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 descr="Christ+Jesu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848600" cy="4572000"/>
          </a:xfrm>
          <a:solidFill>
            <a:srgbClr val="CCFFFF">
              <a:alpha val="60001"/>
            </a:srgb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Hold my hand O Lord                                        like you held Peter’s hand</a:t>
            </a:r>
            <a:endParaRPr lang="ar-EG" altLang="en-US" sz="44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</a:pPr>
            <a:endParaRPr lang="en-US" altLang="en-US" sz="44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When he started to drown                                 you gently held his hand</a:t>
            </a:r>
          </a:p>
          <a:p>
            <a:pPr algn="ctr"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AutoShape 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AutoShape 7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jesus-holding-your-hand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9144000" cy="3886200"/>
          </a:xfrm>
          <a:solidFill>
            <a:srgbClr val="CCFFFF">
              <a:alpha val="50000"/>
            </a:srgb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Lifted him over the waves                                   and made him feel safe (2)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And me too O Lord                                            hold my hand 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2193761_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3810000"/>
          </a:xfrm>
          <a:solidFill>
            <a:srgbClr val="C0C0C0">
              <a:alpha val="50000"/>
            </a:srgb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/>
              <a:t>The waves are strong for me.                            Makes my heart tremble</a:t>
            </a:r>
            <a:endParaRPr lang="ar-EG" altLang="en-US" sz="4400" b="1"/>
          </a:p>
          <a:p>
            <a:pPr algn="ctr">
              <a:buFontTx/>
              <a:buNone/>
            </a:pPr>
            <a:endParaRPr lang="en-US" altLang="en-US" sz="4400" b="1"/>
          </a:p>
          <a:p>
            <a:pPr algn="ctr">
              <a:buFontTx/>
              <a:buNone/>
            </a:pPr>
            <a:r>
              <a:rPr lang="en-US" altLang="en-US" sz="4400" b="1"/>
              <a:t>And the winds O lord are strong                      I’m not, able to stand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ANd9GcTnKf9efx5ig4doiaPBcOkO40gJjNbtuD_vILzEnfxjZ25XsJ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  <a:solidFill>
            <a:srgbClr val="FFFFFF">
              <a:alpha val="50000"/>
            </a:srgb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/>
              <a:t>When the ship goes up and down              </a:t>
            </a:r>
            <a:endParaRPr lang="ar-EG" altLang="en-US" sz="4400" b="1"/>
          </a:p>
          <a:p>
            <a:pPr algn="ctr">
              <a:buFontTx/>
              <a:buNone/>
            </a:pPr>
            <a:r>
              <a:rPr lang="en-US" altLang="en-US" sz="4400" b="1"/>
              <a:t>       and rocks are in the way (2)</a:t>
            </a:r>
            <a:endParaRPr lang="ar-EG" altLang="en-US" sz="4400" b="1"/>
          </a:p>
          <a:p>
            <a:pPr algn="ctr">
              <a:buFontTx/>
              <a:buNone/>
            </a:pPr>
            <a:endParaRPr lang="en-US" altLang="en-US" sz="4400" b="1"/>
          </a:p>
          <a:p>
            <a:pPr algn="ctr">
              <a:buFontTx/>
              <a:buNone/>
            </a:pPr>
            <a:r>
              <a:rPr lang="en-US" altLang="en-US" sz="4400" b="1"/>
              <a:t>Tell the waves to be calm                                  and hold me in your arms (2) </a:t>
            </a:r>
          </a:p>
          <a:p>
            <a:endParaRPr lang="en-US" altLang="en-US" sz="4400" b="1"/>
          </a:p>
          <a:p>
            <a:endParaRPr lang="en-US" altLang="en-US" sz="4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Art-Repro-font-b-oil-b-font-font-b-paintings-b-font-jesus-in-the-f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  <a:solidFill>
            <a:srgbClr val="CCFFFF">
              <a:alpha val="50000"/>
            </a:srgb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56796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Enter my ship O Lord                                        and also in my life</a:t>
            </a:r>
            <a:endParaRPr lang="ar-EG" altLang="en-US" sz="5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5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Cast my fear away                                              and heal all my pain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5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955547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91600" cy="4525963"/>
          </a:xfrm>
          <a:solidFill>
            <a:schemeClr val="accent1">
              <a:alpha val="30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dwell in my heart                                        and fill it with your peace (2)</a:t>
            </a:r>
            <a:endParaRPr lang="ar-EG" alt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None/>
            </a:pPr>
            <a:endParaRPr lang="en-US" alt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Never leave me alone                                          to walk in my path 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test4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105400"/>
          </a:xfrm>
          <a:solidFill>
            <a:srgbClr val="CCFFFF">
              <a:alpha val="39999"/>
            </a:srgbClr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My faith O Lord is weak                                    Strengthen my faith</a:t>
            </a:r>
            <a:endParaRPr lang="ar-EG" altLang="en-US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5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And if I ever doubt you                                      or get lost in the way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in%20jesus%20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724400"/>
          </a:xfrm>
          <a:solidFill>
            <a:schemeClr val="accent1">
              <a:alpha val="39999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Bring me back to live                                         with you, all my life (2)</a:t>
            </a:r>
            <a:endParaRPr lang="ar-EG" altLang="en-US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</a:pPr>
            <a:endParaRPr lang="en-US" altLang="en-US" sz="5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</a:pPr>
            <a:r>
              <a:rPr lang="en-US" alt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You are my father Lord                                     your heart is full of love.</a:t>
            </a:r>
          </a:p>
          <a:p>
            <a:endParaRPr lang="en-US" altLang="en-US" sz="5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198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Hold My Hand O Lord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 My Hand O Lord</dc:title>
  <dc:creator>hgiurgis@yahoo.com</dc:creator>
  <cp:lastModifiedBy>Maged Halim</cp:lastModifiedBy>
  <cp:revision>27</cp:revision>
  <dcterms:created xsi:type="dcterms:W3CDTF">2015-02-09T22:31:48Z</dcterms:created>
  <dcterms:modified xsi:type="dcterms:W3CDTF">2019-04-19T01:20:27Z</dcterms:modified>
</cp:coreProperties>
</file>