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B"/>
    <a:srgbClr val="F6F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3EA86-07DB-407F-82A6-3F0B4A693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766942"/>
      </p:ext>
    </p:extLst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A3A1A-9326-4665-B9B5-3EB48AC02D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350814"/>
      </p:ext>
    </p:extLst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AF884-A990-4D6B-8A3F-90F0EB92A6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39459"/>
      </p:ext>
    </p:extLst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88352-D399-4892-9425-AA8ACF3FD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616489"/>
      </p:ext>
    </p:extLst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B6BC7-0A50-47DD-ADB9-A1A40BE13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325344"/>
      </p:ext>
    </p:extLst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21A6C-62C5-4D9F-AE54-8CC773B8B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722605"/>
      </p:ext>
    </p:extLst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2AA6-2723-453F-9738-014177D23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402164"/>
      </p:ext>
    </p:extLst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A1C9F-189C-4E31-A1E3-694A79857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062940"/>
      </p:ext>
    </p:extLst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AE883-4FD0-4234-98BA-6C0004B97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520054"/>
      </p:ext>
    </p:extLst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1EB3-DE9F-473D-83F1-0A8C02EA1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087936"/>
      </p:ext>
    </p:extLst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61A46-9342-4ED6-AADB-056EE85D9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335295"/>
      </p:ext>
    </p:extLst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748A16-F1B6-4791-A094-1BAF6391F3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>
    <p:wheel spokes="2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r>
              <a:rPr lang="ar-EG" altLang="en-US" sz="8800" b="1"/>
              <a:t>حنونة ومعينة</a:t>
            </a:r>
            <a:endParaRPr lang="en-US" altLang="en-US" sz="8800" b="1"/>
          </a:p>
        </p:txBody>
      </p:sp>
      <p:pic>
        <p:nvPicPr>
          <p:cNvPr id="18437" name="Picture 5" descr="Image result for ‫صور السيدة العذراء السما الثانية‬‎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334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90488"/>
            <a:ext cx="9144000" cy="649287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ar-EG" altLang="en-US" sz="6000" b="1"/>
          </a:p>
          <a:p>
            <a:pPr algn="ctr"/>
            <a:endParaRPr lang="ar-EG" altLang="en-US" sz="6000" b="1"/>
          </a:p>
          <a:p>
            <a:pPr algn="ctr"/>
            <a:r>
              <a:rPr lang="ar-SA" altLang="en-US" sz="6000" b="1"/>
              <a:t>حنونة ومعينة وبتحس</a:t>
            </a:r>
            <a:r>
              <a:rPr lang="ar-EG" altLang="en-US" sz="6000" b="1"/>
              <a:t>ى </a:t>
            </a:r>
            <a:r>
              <a:rPr lang="ar-SA" altLang="en-US" sz="6000" b="1"/>
              <a:t>بينا</a:t>
            </a:r>
            <a:endParaRPr lang="ar-EG" altLang="en-US" sz="6000" b="1"/>
          </a:p>
          <a:p>
            <a:pPr algn="ctr"/>
            <a:r>
              <a:rPr lang="ar-EG" altLang="en-US" sz="6000" b="1"/>
              <a:t>  </a:t>
            </a:r>
            <a:r>
              <a:rPr lang="ar-SA" altLang="en-US" sz="6000" b="1"/>
              <a:t>وجواكى لينا محبة وحنان</a:t>
            </a:r>
            <a:endParaRPr lang="en-US" altLang="en-US" sz="6000" b="1"/>
          </a:p>
          <a:p>
            <a:pPr algn="ctr"/>
            <a:r>
              <a:rPr lang="ar-SA" altLang="en-US" sz="6000" b="1"/>
              <a:t>وجواكى طيبة كتيرة وعجيبة</a:t>
            </a:r>
            <a:endParaRPr lang="ar-EG" altLang="en-US" sz="6000" b="1"/>
          </a:p>
          <a:p>
            <a:pPr algn="ctr"/>
            <a:r>
              <a:rPr lang="ar-EG" altLang="en-US" sz="6000" b="1"/>
              <a:t> </a:t>
            </a:r>
            <a:r>
              <a:rPr lang="ar-SA" altLang="en-US" sz="6000" b="1"/>
              <a:t>يا امى الحبيبة ياحصن الأمان</a:t>
            </a:r>
            <a:endParaRPr lang="ar-EG" altLang="en-US" sz="6000" b="1"/>
          </a:p>
          <a:p>
            <a:pPr algn="ctr"/>
            <a:endParaRPr lang="ar-SA" altLang="en-US" sz="6000" b="1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Image result for ‫صور السيدة العذراء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1036638"/>
            <a:ext cx="60198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ar-SA" altLang="en-US" sz="4400" b="1">
                <a:solidFill>
                  <a:schemeClr val="bg1"/>
                </a:solidFill>
              </a:rPr>
              <a:t>ياعدرا يا</a:t>
            </a:r>
            <a:r>
              <a:rPr lang="ar-EG" altLang="en-US" sz="4400" b="1">
                <a:solidFill>
                  <a:schemeClr val="bg1"/>
                </a:solidFill>
              </a:rPr>
              <a:t> أ</a:t>
            </a:r>
            <a:r>
              <a:rPr lang="ar-SA" altLang="en-US" sz="4400" b="1">
                <a:solidFill>
                  <a:schemeClr val="bg1"/>
                </a:solidFill>
              </a:rPr>
              <a:t>مى دا حبك فى دمى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وحضنك دا بيطمنى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يامريم يا ام يسوع</a:t>
            </a:r>
            <a:endParaRPr lang="en-US" altLang="en-US" sz="4400" b="1">
              <a:solidFill>
                <a:schemeClr val="bg1"/>
              </a:solidFill>
            </a:endParaRPr>
          </a:p>
          <a:p>
            <a:pPr algn="ctr"/>
            <a:r>
              <a:rPr lang="ar-SA" altLang="en-US" sz="4400" b="1">
                <a:solidFill>
                  <a:schemeClr val="bg1"/>
                </a:solidFill>
              </a:rPr>
              <a:t>ياامى الوديعه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يا اعظم شفيعة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لانك قريبه من</a:t>
            </a:r>
            <a:r>
              <a:rPr lang="ar-EG" altLang="en-US" sz="4400" b="1">
                <a:solidFill>
                  <a:schemeClr val="bg1"/>
                </a:solidFill>
              </a:rPr>
              <a:t>ى</a:t>
            </a:r>
            <a:endParaRPr lang="en-US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ميبقاش ف</a:t>
            </a:r>
            <a:r>
              <a:rPr lang="ar-EG" altLang="en-US" sz="4400" b="1">
                <a:solidFill>
                  <a:schemeClr val="bg1"/>
                </a:solidFill>
              </a:rPr>
              <a:t>ى </a:t>
            </a:r>
            <a:r>
              <a:rPr lang="ar-SA" altLang="en-US" sz="4400" b="1">
                <a:solidFill>
                  <a:schemeClr val="bg1"/>
                </a:solidFill>
              </a:rPr>
              <a:t>عين</a:t>
            </a:r>
            <a:r>
              <a:rPr lang="ar-EG" altLang="en-US" sz="4400" b="1">
                <a:solidFill>
                  <a:schemeClr val="bg1"/>
                </a:solidFill>
              </a:rPr>
              <a:t>ى </a:t>
            </a:r>
            <a:r>
              <a:rPr lang="ar-SA" altLang="en-US" sz="4400" b="1">
                <a:solidFill>
                  <a:schemeClr val="bg1"/>
                </a:solidFill>
              </a:rPr>
              <a:t>دموع</a:t>
            </a:r>
            <a:endParaRPr lang="en-US" altLang="en-US" sz="4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8143875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ar-EG" altLang="en-US" sz="6600" b="1">
              <a:solidFill>
                <a:srgbClr val="000000"/>
              </a:solidFill>
            </a:endParaRPr>
          </a:p>
          <a:p>
            <a:pPr algn="ctr"/>
            <a:endParaRPr lang="ar-EG" altLang="en-US" sz="6600" b="1">
              <a:solidFill>
                <a:srgbClr val="000000"/>
              </a:solidFill>
            </a:endParaRPr>
          </a:p>
          <a:p>
            <a:pPr algn="ctr"/>
            <a:r>
              <a:rPr lang="ar-SA" altLang="en-US" sz="6600" b="1">
                <a:solidFill>
                  <a:srgbClr val="000000"/>
                </a:solidFill>
              </a:rPr>
              <a:t>بننده عليك</a:t>
            </a:r>
            <a:r>
              <a:rPr lang="ar-EG" altLang="en-US" sz="6600" b="1">
                <a:solidFill>
                  <a:srgbClr val="000000"/>
                </a:solidFill>
              </a:rPr>
              <a:t>ى </a:t>
            </a:r>
            <a:r>
              <a:rPr lang="ar-SA" altLang="en-US" sz="6600" b="1">
                <a:solidFill>
                  <a:srgbClr val="000000"/>
                </a:solidFill>
              </a:rPr>
              <a:t>تصل</a:t>
            </a:r>
            <a:r>
              <a:rPr lang="ar-EG" altLang="en-US" sz="6600" b="1">
                <a:solidFill>
                  <a:srgbClr val="000000"/>
                </a:solidFill>
              </a:rPr>
              <a:t>ى </a:t>
            </a:r>
            <a:r>
              <a:rPr lang="ar-SA" altLang="en-US" sz="6600" b="1">
                <a:solidFill>
                  <a:srgbClr val="000000"/>
                </a:solidFill>
              </a:rPr>
              <a:t>لفاديك</a:t>
            </a:r>
            <a:r>
              <a:rPr lang="ar-EG" altLang="en-US" sz="6600" b="1">
                <a:solidFill>
                  <a:srgbClr val="000000"/>
                </a:solidFill>
              </a:rPr>
              <a:t>ى</a:t>
            </a:r>
          </a:p>
          <a:p>
            <a:pPr algn="ctr"/>
            <a:r>
              <a:rPr lang="ar-EG" altLang="en-US" sz="6600" b="1">
                <a:solidFill>
                  <a:srgbClr val="000000"/>
                </a:solidFill>
              </a:rPr>
              <a:t> </a:t>
            </a:r>
            <a:r>
              <a:rPr lang="ar-SA" altLang="en-US" sz="6600" b="1">
                <a:solidFill>
                  <a:srgbClr val="000000"/>
                </a:solidFill>
              </a:rPr>
              <a:t>في وقت المخاطر و وقت الالام</a:t>
            </a:r>
            <a:endParaRPr lang="en-US" altLang="en-US" sz="6600" b="1">
              <a:solidFill>
                <a:srgbClr val="000000"/>
              </a:solidFill>
            </a:endParaRPr>
          </a:p>
          <a:p>
            <a:pPr algn="ctr"/>
            <a:r>
              <a:rPr lang="ar-SA" altLang="en-US" sz="6600" b="1">
                <a:solidFill>
                  <a:srgbClr val="000000"/>
                </a:solidFill>
              </a:rPr>
              <a:t>عشان يا حبيبت</a:t>
            </a:r>
            <a:r>
              <a:rPr lang="ar-EG" altLang="en-US" sz="6600" b="1">
                <a:solidFill>
                  <a:srgbClr val="000000"/>
                </a:solidFill>
              </a:rPr>
              <a:t>ى </a:t>
            </a:r>
            <a:r>
              <a:rPr lang="ar-SA" altLang="en-US" sz="6600" b="1">
                <a:solidFill>
                  <a:srgbClr val="000000"/>
                </a:solidFill>
              </a:rPr>
              <a:t>مفيش زيك انت</a:t>
            </a:r>
            <a:r>
              <a:rPr lang="ar-EG" altLang="en-US" sz="6600" b="1">
                <a:solidFill>
                  <a:srgbClr val="000000"/>
                </a:solidFill>
              </a:rPr>
              <a:t>ى </a:t>
            </a:r>
          </a:p>
          <a:p>
            <a:pPr algn="ctr"/>
            <a:r>
              <a:rPr lang="ar-SA" altLang="en-US" sz="6600" b="1">
                <a:solidFill>
                  <a:srgbClr val="000000"/>
                </a:solidFill>
              </a:rPr>
              <a:t>بيعمله خاطر و يبعت سلام</a:t>
            </a:r>
            <a:endParaRPr lang="ar-EG" altLang="en-US" sz="6600" b="1">
              <a:solidFill>
                <a:srgbClr val="000000"/>
              </a:solidFill>
            </a:endParaRPr>
          </a:p>
          <a:p>
            <a:pPr algn="ctr"/>
            <a:endParaRPr lang="ar-EG" altLang="en-US" sz="6600" b="1">
              <a:solidFill>
                <a:srgbClr val="000000"/>
              </a:solidFill>
            </a:endParaRPr>
          </a:p>
          <a:p>
            <a:pPr algn="ctr"/>
            <a:endParaRPr lang="ar-SA" altLang="en-US" sz="6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‫صور السيدة العذراء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36638"/>
            <a:ext cx="60198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ar-SA" altLang="en-US" sz="4400" b="1">
                <a:solidFill>
                  <a:schemeClr val="bg1"/>
                </a:solidFill>
              </a:rPr>
              <a:t>ياعدرا يا</a:t>
            </a:r>
            <a:r>
              <a:rPr lang="ar-EG" altLang="en-US" sz="4400" b="1">
                <a:solidFill>
                  <a:schemeClr val="bg1"/>
                </a:solidFill>
              </a:rPr>
              <a:t> أ</a:t>
            </a:r>
            <a:r>
              <a:rPr lang="ar-SA" altLang="en-US" sz="4400" b="1">
                <a:solidFill>
                  <a:schemeClr val="bg1"/>
                </a:solidFill>
              </a:rPr>
              <a:t>مى دا حبك فى دمى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وحضنك دا بيطمنى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يامريم يا ام يسوع</a:t>
            </a:r>
            <a:endParaRPr lang="en-US" altLang="en-US" sz="4400" b="1">
              <a:solidFill>
                <a:schemeClr val="bg1"/>
              </a:solidFill>
            </a:endParaRPr>
          </a:p>
          <a:p>
            <a:pPr algn="ctr"/>
            <a:r>
              <a:rPr lang="ar-SA" altLang="en-US" sz="4400" b="1">
                <a:solidFill>
                  <a:schemeClr val="bg1"/>
                </a:solidFill>
              </a:rPr>
              <a:t>ياامى الوديعه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يا اعظم شفيعة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لانك قريبه من</a:t>
            </a:r>
            <a:r>
              <a:rPr lang="ar-EG" altLang="en-US" sz="4400" b="1">
                <a:solidFill>
                  <a:schemeClr val="bg1"/>
                </a:solidFill>
              </a:rPr>
              <a:t>ى</a:t>
            </a:r>
            <a:endParaRPr lang="en-US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ميبقاش ف</a:t>
            </a:r>
            <a:r>
              <a:rPr lang="ar-EG" altLang="en-US" sz="4400" b="1">
                <a:solidFill>
                  <a:schemeClr val="bg1"/>
                </a:solidFill>
              </a:rPr>
              <a:t>ى </a:t>
            </a:r>
            <a:r>
              <a:rPr lang="ar-SA" altLang="en-US" sz="4400" b="1">
                <a:solidFill>
                  <a:schemeClr val="bg1"/>
                </a:solidFill>
              </a:rPr>
              <a:t>عين</a:t>
            </a:r>
            <a:r>
              <a:rPr lang="ar-EG" altLang="en-US" sz="4400" b="1">
                <a:solidFill>
                  <a:schemeClr val="bg1"/>
                </a:solidFill>
              </a:rPr>
              <a:t>ى </a:t>
            </a:r>
            <a:r>
              <a:rPr lang="ar-SA" altLang="en-US" sz="4400" b="1">
                <a:solidFill>
                  <a:schemeClr val="bg1"/>
                </a:solidFill>
              </a:rPr>
              <a:t>دموع</a:t>
            </a:r>
            <a:endParaRPr lang="en-US" altLang="en-US" sz="4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Image result for ‫صور السيدة العذراء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133600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ar-SA" altLang="en-US" sz="6000" b="1">
                <a:solidFill>
                  <a:srgbClr val="000000"/>
                </a:solidFill>
              </a:rPr>
              <a:t>ياسكر و احل</a:t>
            </a:r>
            <a:r>
              <a:rPr lang="ar-EG" altLang="en-US" sz="6000" b="1">
                <a:solidFill>
                  <a:srgbClr val="000000"/>
                </a:solidFill>
              </a:rPr>
              <a:t>ى </a:t>
            </a:r>
            <a:r>
              <a:rPr lang="ar-SA" altLang="en-US" sz="6000" b="1">
                <a:solidFill>
                  <a:srgbClr val="000000"/>
                </a:solidFill>
              </a:rPr>
              <a:t>مدايحك بتحل</a:t>
            </a:r>
            <a:r>
              <a:rPr lang="ar-EG" altLang="en-US" sz="6000" b="1">
                <a:solidFill>
                  <a:srgbClr val="000000"/>
                </a:solidFill>
              </a:rPr>
              <a:t>ى</a:t>
            </a:r>
          </a:p>
          <a:p>
            <a:pPr algn="ctr"/>
            <a:r>
              <a:rPr lang="ar-EG" altLang="en-US" sz="6000" b="1">
                <a:solidFill>
                  <a:srgbClr val="000000"/>
                </a:solidFill>
              </a:rPr>
              <a:t> </a:t>
            </a:r>
            <a:r>
              <a:rPr lang="ar-SA" altLang="en-US" sz="6000" b="1">
                <a:solidFill>
                  <a:srgbClr val="000000"/>
                </a:solidFill>
              </a:rPr>
              <a:t>عشان فيها اسمك يانور العيون</a:t>
            </a:r>
            <a:endParaRPr lang="en-US" altLang="en-US" sz="6000" b="1">
              <a:solidFill>
                <a:srgbClr val="000000"/>
              </a:solidFill>
            </a:endParaRPr>
          </a:p>
          <a:p>
            <a:pPr algn="ctr"/>
            <a:r>
              <a:rPr lang="ar-SA" altLang="en-US" sz="6000" b="1">
                <a:solidFill>
                  <a:srgbClr val="000000"/>
                </a:solidFill>
              </a:rPr>
              <a:t>ولازم تكون</a:t>
            </a:r>
            <a:r>
              <a:rPr lang="ar-EG" altLang="en-US" sz="6000" b="1">
                <a:solidFill>
                  <a:srgbClr val="000000"/>
                </a:solidFill>
              </a:rPr>
              <a:t>ى </a:t>
            </a:r>
            <a:r>
              <a:rPr lang="ar-SA" altLang="en-US" sz="6000" b="1">
                <a:solidFill>
                  <a:srgbClr val="000000"/>
                </a:solidFill>
              </a:rPr>
              <a:t>يامريم حنونه</a:t>
            </a:r>
            <a:r>
              <a:rPr lang="ar-EG" altLang="en-US" sz="6000" b="1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ar-SA" altLang="en-US" sz="6000" b="1">
                <a:solidFill>
                  <a:srgbClr val="000000"/>
                </a:solidFill>
              </a:rPr>
              <a:t>عشان انت</a:t>
            </a:r>
            <a:r>
              <a:rPr lang="ar-EG" altLang="en-US" sz="6000" b="1">
                <a:solidFill>
                  <a:srgbClr val="000000"/>
                </a:solidFill>
              </a:rPr>
              <a:t>ى </a:t>
            </a:r>
            <a:r>
              <a:rPr lang="ar-SA" altLang="en-US" sz="6000" b="1">
                <a:solidFill>
                  <a:srgbClr val="000000"/>
                </a:solidFill>
              </a:rPr>
              <a:t>ابنك الهنا الحنون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‫صور السيدة العذراء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36638"/>
            <a:ext cx="60198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ar-SA" altLang="en-US" sz="4400" b="1">
                <a:solidFill>
                  <a:schemeClr val="bg1"/>
                </a:solidFill>
              </a:rPr>
              <a:t>ياعدرا يا</a:t>
            </a:r>
            <a:r>
              <a:rPr lang="ar-EG" altLang="en-US" sz="4400" b="1">
                <a:solidFill>
                  <a:schemeClr val="bg1"/>
                </a:solidFill>
              </a:rPr>
              <a:t> أ</a:t>
            </a:r>
            <a:r>
              <a:rPr lang="ar-SA" altLang="en-US" sz="4400" b="1">
                <a:solidFill>
                  <a:schemeClr val="bg1"/>
                </a:solidFill>
              </a:rPr>
              <a:t>مى دا حبك فى دمى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وحضنك دا بيطمنى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يامريم يا ام يسوع</a:t>
            </a:r>
            <a:endParaRPr lang="en-US" altLang="en-US" sz="4400" b="1">
              <a:solidFill>
                <a:schemeClr val="bg1"/>
              </a:solidFill>
            </a:endParaRPr>
          </a:p>
          <a:p>
            <a:pPr algn="ctr"/>
            <a:r>
              <a:rPr lang="ar-SA" altLang="en-US" sz="4400" b="1">
                <a:solidFill>
                  <a:schemeClr val="bg1"/>
                </a:solidFill>
              </a:rPr>
              <a:t>ياامى الوديعه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يا اعظم شفيعة</a:t>
            </a:r>
            <a:endParaRPr lang="ar-EG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لانك قريبه من</a:t>
            </a:r>
            <a:r>
              <a:rPr lang="ar-EG" altLang="en-US" sz="4400" b="1">
                <a:solidFill>
                  <a:schemeClr val="bg1"/>
                </a:solidFill>
              </a:rPr>
              <a:t>ى</a:t>
            </a:r>
            <a:endParaRPr lang="en-US" altLang="en-US" sz="4400" b="1">
              <a:solidFill>
                <a:schemeClr val="bg1"/>
              </a:solidFill>
            </a:endParaRPr>
          </a:p>
          <a:p>
            <a:pPr algn="ctr"/>
            <a:r>
              <a:rPr lang="ar-EG" altLang="en-US" sz="4400" b="1">
                <a:solidFill>
                  <a:schemeClr val="bg1"/>
                </a:solidFill>
              </a:rPr>
              <a:t> </a:t>
            </a:r>
            <a:r>
              <a:rPr lang="ar-SA" altLang="en-US" sz="4400" b="1">
                <a:solidFill>
                  <a:schemeClr val="bg1"/>
                </a:solidFill>
              </a:rPr>
              <a:t>ميبقاش ف</a:t>
            </a:r>
            <a:r>
              <a:rPr lang="ar-EG" altLang="en-US" sz="4400" b="1">
                <a:solidFill>
                  <a:schemeClr val="bg1"/>
                </a:solidFill>
              </a:rPr>
              <a:t>ى </a:t>
            </a:r>
            <a:r>
              <a:rPr lang="ar-SA" altLang="en-US" sz="4400" b="1">
                <a:solidFill>
                  <a:schemeClr val="bg1"/>
                </a:solidFill>
              </a:rPr>
              <a:t>عين</a:t>
            </a:r>
            <a:r>
              <a:rPr lang="ar-EG" altLang="en-US" sz="4400" b="1">
                <a:solidFill>
                  <a:schemeClr val="bg1"/>
                </a:solidFill>
              </a:rPr>
              <a:t>ى </a:t>
            </a:r>
            <a:r>
              <a:rPr lang="ar-SA" altLang="en-US" sz="4400" b="1">
                <a:solidFill>
                  <a:schemeClr val="bg1"/>
                </a:solidFill>
              </a:rPr>
              <a:t>دموع</a:t>
            </a:r>
            <a:endParaRPr lang="en-US" altLang="en-US" sz="4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3937</TotalTime>
  <Words>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حنونة ومعينة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hgiurgis@yahoo.com</dc:creator>
  <cp:lastModifiedBy>Maged Halim</cp:lastModifiedBy>
  <cp:revision>10</cp:revision>
  <dcterms:created xsi:type="dcterms:W3CDTF">2017-08-17T01:45:35Z</dcterms:created>
  <dcterms:modified xsi:type="dcterms:W3CDTF">2019-05-18T16:09:39Z</dcterms:modified>
</cp:coreProperties>
</file>